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7" autoAdjust="0"/>
    <p:restoredTop sz="94645"/>
  </p:normalViewPr>
  <p:slideViewPr>
    <p:cSldViewPr snapToGrid="0">
      <p:cViewPr varScale="1">
        <p:scale>
          <a:sx n="118" d="100"/>
          <a:sy n="118" d="100"/>
        </p:scale>
        <p:origin x="6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8D0A3-DFDB-899D-2C9C-EEF9B49704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538FE4-2A8C-7CA7-9974-2A9E6FACFE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79ADA-B37F-4F8A-2D20-D4A88CE6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E6B0B-2195-BEC5-958B-FBB68B588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5F73F-8D23-C799-39C9-A75895554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684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7B1B7-A74F-7396-8CBF-AE4C4B364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C9298A-1BBF-EF8B-3F4F-49C25CB09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04BE9-4228-D685-B47F-BDCB02CB5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E86E4-9BF5-8B15-BD0E-04284C81A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BB2B3C-2D73-FCE5-767E-DEEDC9905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3430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050070-9D33-97FC-C81F-A2FC93565B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8C41A3-5F28-6206-DA33-B5F0346370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0A23D-981E-F3F3-942F-F62947C4D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81D79-AFA4-57D1-FB32-24D4EED27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6B40D-5B7F-A46C-B18C-6C8EE998E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9192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0C79B-30C2-6D0D-89F7-C6921EC5F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46E9D-89DD-2CD9-2985-638603348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3822B-A174-74C2-C61C-A1A649F5A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154E8-ABE6-16A4-9A91-2430A2745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7E0F8-8CD1-C1AB-2F16-CAAC76E5A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954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953A0-C877-C169-2E30-F3855D21D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57BC8-356A-3DC4-1F15-AE40ABE35A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EF7F3-C0D6-8CC2-E361-10D4656C2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06B62-80D1-B7A1-7B89-C65A93EF6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0C5191-4646-AA83-896D-987528A4B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6028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F20AE-0957-5559-8EF1-60D1C9305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79388-831D-0AEF-1891-263236142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788B77-3BC8-3C93-E7E1-77765E045E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580FF7-A4D7-208C-1FB4-0094B8736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7705A-045B-7522-330D-421BB6706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DF2044-C9F9-8460-44EF-0DD898800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103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7F6F2-ABE8-62F1-0534-2812D8EDD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DAE03-A34E-4D9B-4B2A-C4DFC8F60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ADE12C-D2FE-2901-8C74-0FF68B45E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5E83B5-25A5-5173-8758-D66099A670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578930-2FE8-D366-C3DF-B8FF2BA9E3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BF65F7-ACDE-61B4-FFEB-958005BAA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4279EA-B29B-BC47-24B9-B52F49370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6B6813-84EA-9B03-4629-FD837C828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6616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71679-87B4-A8EE-FA6C-FF215C5D1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EA9BE8-18EC-D2B7-02BF-500C9D2B3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6B1498-4ABF-53F9-B9C9-FEE205FFF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B4516E-CBE9-3D08-0FEE-A19DCF589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5838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B4088A-3B4D-FB2E-06E1-00A39A710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B09E3E-D425-DC7A-B383-480C23E59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1068EA-71FC-3BFA-5768-41066B6C6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4672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24600-6124-E67C-69C4-8CABBCD66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B48E0-7F5A-4A12-9379-001241A7B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696CB2-2653-23C0-25BE-5A98FFD08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BB38D7-BD63-F9DB-3BBD-02CC8713A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12EEC-E536-1096-59F8-1264A4C82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58BCF-B379-DFE5-A573-B639D9555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1262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134F6-6399-F014-17F8-A4A8540A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1F9392-3BC4-CE86-671D-1B703BFE8C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8FEE31-8D36-EDDD-F9A7-CCA0AC9BEB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5E6115-3813-0053-1903-D9B14E61B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65CE7-53BF-8A05-090F-EF906CC8B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65DCA9-3BE0-7863-8F54-2ACCFE1AD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287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814DCE-F083-1D79-862D-177AB6663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8E95A-3C7F-C625-F69D-1C59A9E51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24365-A202-9ED3-9409-F1232588DB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3A11-8600-4E6C-B47F-945DE2DCB4E4}" type="datetimeFigureOut">
              <a:rPr lang="en-IN" smtClean="0"/>
              <a:t>03/12/24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E4D92-739B-597E-978A-D63D28CBD6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5A43F-4293-5697-FE82-F16AC8260C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8C9BB-0E84-4D7F-92E2-FF260F922C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1654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9F6B9-E007-3984-FB28-351F518B4F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0305" y="51779"/>
            <a:ext cx="9144000" cy="857266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3SAT to Bipartite Matching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91E662-5445-1C55-EB67-92B0AC2870C7}"/>
              </a:ext>
            </a:extLst>
          </p:cNvPr>
          <p:cNvSpPr txBox="1"/>
          <p:nvPr/>
        </p:nvSpPr>
        <p:spPr>
          <a:xfrm>
            <a:off x="127363" y="639337"/>
            <a:ext cx="1809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INPUT FORMAT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EA6FC5-1678-1A36-0F29-5304047A577C}"/>
              </a:ext>
            </a:extLst>
          </p:cNvPr>
          <p:cNvSpPr txBox="1"/>
          <p:nvPr/>
        </p:nvSpPr>
        <p:spPr>
          <a:xfrm>
            <a:off x="3786434" y="1008669"/>
            <a:ext cx="2004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OUTPUT FORMAT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D41D2A-6D65-5B47-CBCE-49FD259E7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63" y="1008669"/>
            <a:ext cx="3563175" cy="57817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873BEC-3869-EB13-6843-5B2201EF5E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291" y="1477625"/>
            <a:ext cx="7772400" cy="971661"/>
          </a:xfrm>
          <a:prstGeom prst="rect">
            <a:avLst/>
          </a:prstGeom>
        </p:spPr>
      </p:pic>
      <p:pic>
        <p:nvPicPr>
          <p:cNvPr id="9" name="Picture 8" descr="A red circle with black lines&#10;&#10;Description automatically generated">
            <a:extLst>
              <a:ext uri="{FF2B5EF4-FFF2-40B4-BE49-F238E27FC236}">
                <a16:creationId xmlns:a16="http://schemas.microsoft.com/office/drawing/2014/main" id="{70E9FA4F-ED14-730A-A232-3FE2C7730A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972" y="2449285"/>
            <a:ext cx="4199037" cy="39235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1F885FC-C30A-9FD5-3BFE-28F6EF4E1E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291" y="5986517"/>
            <a:ext cx="7772400" cy="73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139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8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3SAT to Bipartite Matching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Shaivi Bansal</dc:creator>
  <cp:lastModifiedBy>Vraj Ketankumar Shah</cp:lastModifiedBy>
  <cp:revision>6</cp:revision>
  <dcterms:created xsi:type="dcterms:W3CDTF">2024-12-03T06:08:52Z</dcterms:created>
  <dcterms:modified xsi:type="dcterms:W3CDTF">2024-12-04T00:17:38Z</dcterms:modified>
</cp:coreProperties>
</file>

<file path=docProps/thumbnail.jpeg>
</file>